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4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D1AB-1828-445D-8666-4B7C694BE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7030-8980-4C39-937D-C9CFC27DF7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B3719-4703-4A0A-9254-F741EF4988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CC58-5CB6-48FA-82D5-C6B1CCA8AE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3E3D-93CB-41C3-9789-7968AE50EF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6E04-4E41-417E-8BDB-207A25487E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60B3B-B29A-413C-BEDA-1665137291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B118-9F0E-4FCB-ABF8-EA228464AE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F563-0024-47DB-ABA2-B987FEC8B1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85D1B-7789-48DD-ACD5-000CB8812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C36A-0468-4912-A816-E47C2890A1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209074-51C3-4F82-8569-62FF606E99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55576" y="5685055"/>
            <a:ext cx="76297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Conflict of Interest (COI) </a:t>
            </a:r>
            <a:r>
              <a:rPr lang="en-US" altLang="ja-JP" sz="2400" dirty="0" smtClean="0"/>
              <a:t>of </a:t>
            </a:r>
            <a:r>
              <a:rPr lang="en-US" altLang="ja-JP" sz="2400" dirty="0"/>
              <a:t>the Principal </a:t>
            </a:r>
            <a:r>
              <a:rPr lang="en-US" altLang="ja-JP" sz="2400" dirty="0" smtClean="0"/>
              <a:t>Presenter</a:t>
            </a:r>
            <a:r>
              <a:rPr lang="ja-JP" altLang="en-US" sz="2400" dirty="0" smtClean="0"/>
              <a:t>：</a:t>
            </a:r>
            <a:endParaRPr lang="en-US" altLang="ja-JP" sz="2400" dirty="0" smtClean="0"/>
          </a:p>
          <a:p>
            <a:pPr algn="ctr"/>
            <a:r>
              <a:rPr lang="en-US" altLang="ja-JP" sz="2400" dirty="0" smtClean="0"/>
              <a:t>No potential COI to disclose</a:t>
            </a:r>
            <a:endParaRPr lang="en-US" altLang="ja-JP" sz="2400" dirty="0"/>
          </a:p>
          <a:p>
            <a:pPr algn="ctr"/>
            <a:endParaRPr lang="en-US" altLang="ja-JP" sz="2400" dirty="0"/>
          </a:p>
        </p:txBody>
      </p:sp>
      <p:sp>
        <p:nvSpPr>
          <p:cNvPr id="4" name="テキスト ボックス 14"/>
          <p:cNvSpPr txBox="1"/>
          <p:nvPr/>
        </p:nvSpPr>
        <p:spPr>
          <a:xfrm>
            <a:off x="611560" y="191683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en-US" altLang="ja-JP" sz="1600" dirty="0" smtClean="0"/>
              <a:t>When there is no potential COI, please state</a:t>
            </a:r>
            <a:r>
              <a:rPr lang="en-US" altLang="ja-JP" sz="1600" dirty="0" smtClean="0"/>
              <a:t> it as shown below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n the first slide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o</a:t>
            </a:r>
            <a:r>
              <a:rPr kumimoji="1" lang="en-US" altLang="ja-JP" sz="1600" dirty="0" smtClean="0"/>
              <a:t>f your presentation.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Fushiki</cp:lastModifiedBy>
  <cp:revision>8</cp:revision>
  <dcterms:created xsi:type="dcterms:W3CDTF">2012-02-22T14:25:58Z</dcterms:created>
  <dcterms:modified xsi:type="dcterms:W3CDTF">2015-02-04T02:32:25Z</dcterms:modified>
</cp:coreProperties>
</file>